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6DCF9-AF41-4D27-B6A3-7EC6116096BD}" v="51" dt="2022-12-18T00:29:56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39" autoAdjust="0"/>
  </p:normalViewPr>
  <p:slideViewPr>
    <p:cSldViewPr snapToGrid="0">
      <p:cViewPr varScale="1">
        <p:scale>
          <a:sx n="68" d="100"/>
          <a:sy n="68" d="100"/>
        </p:scale>
        <p:origin x="1240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rmien khalifa" userId="b7735438eaf4a969" providerId="LiveId" clId="{97B6DCF9-AF41-4D27-B6A3-7EC6116096BD}"/>
    <pc:docChg chg="custSel addSld delSld modSld sldOrd">
      <pc:chgData name="Nermien khalifa" userId="b7735438eaf4a969" providerId="LiveId" clId="{97B6DCF9-AF41-4D27-B6A3-7EC6116096BD}" dt="2022-12-18T00:33:26.913" v="1728" actId="20577"/>
      <pc:docMkLst>
        <pc:docMk/>
      </pc:docMkLst>
      <pc:sldChg chg="addSp delSp modSp mod modTransition delAnim modAnim modNotesTx">
        <pc:chgData name="Nermien khalifa" userId="b7735438eaf4a969" providerId="LiveId" clId="{97B6DCF9-AF41-4D27-B6A3-7EC6116096BD}" dt="2022-12-17T23:46:46.297" v="1086"/>
        <pc:sldMkLst>
          <pc:docMk/>
          <pc:sldMk cId="0" sldId="256"/>
        </pc:sldMkLst>
        <pc:spChg chg="mod">
          <ac:chgData name="Nermien khalifa" userId="b7735438eaf4a969" providerId="LiveId" clId="{97B6DCF9-AF41-4D27-B6A3-7EC6116096BD}" dt="2022-12-16T18:58:14.688" v="14" actId="1076"/>
          <ac:spMkLst>
            <pc:docMk/>
            <pc:sldMk cId="0" sldId="256"/>
            <ac:spMk id="58" creationId="{00000000-0000-0000-0000-000000000000}"/>
          </ac:spMkLst>
        </pc:spChg>
        <pc:picChg chg="add del mod">
          <ac:chgData name="Nermien khalifa" userId="b7735438eaf4a969" providerId="LiveId" clId="{97B6DCF9-AF41-4D27-B6A3-7EC6116096BD}" dt="2022-12-17T00:25:30.308" v="240"/>
          <ac:picMkLst>
            <pc:docMk/>
            <pc:sldMk cId="0" sldId="256"/>
            <ac:picMk id="4" creationId="{35DE2905-8C92-4512-8610-F911C9A9C2EE}"/>
          </ac:picMkLst>
        </pc:picChg>
        <pc:picChg chg="add del mod">
          <ac:chgData name="Nermien khalifa" userId="b7735438eaf4a969" providerId="LiveId" clId="{97B6DCF9-AF41-4D27-B6A3-7EC6116096BD}" dt="2022-12-17T23:46:46.297" v="1086"/>
          <ac:picMkLst>
            <pc:docMk/>
            <pc:sldMk cId="0" sldId="256"/>
            <ac:picMk id="5" creationId="{2CDCCFA3-98EC-2912-00C2-327B20B1C156}"/>
          </ac:picMkLst>
        </pc:picChg>
        <pc:picChg chg="add mod">
          <ac:chgData name="Nermien khalifa" userId="b7735438eaf4a969" providerId="LiveId" clId="{97B6DCF9-AF41-4D27-B6A3-7EC6116096BD}" dt="2022-12-17T23:46:46.297" v="1086"/>
          <ac:picMkLst>
            <pc:docMk/>
            <pc:sldMk cId="0" sldId="256"/>
            <ac:picMk id="6" creationId="{661F4946-DD70-1160-4751-640A5E72201E}"/>
          </ac:picMkLst>
        </pc:picChg>
        <pc:picChg chg="add del mod">
          <ac:chgData name="Nermien khalifa" userId="b7735438eaf4a969" providerId="LiveId" clId="{97B6DCF9-AF41-4D27-B6A3-7EC6116096BD}" dt="2022-12-17T14:27:25.601" v="879"/>
          <ac:picMkLst>
            <pc:docMk/>
            <pc:sldMk cId="0" sldId="256"/>
            <ac:picMk id="13" creationId="{007A3BE6-E1CE-51A7-8291-5F60E0323112}"/>
          </ac:picMkLst>
        </pc:picChg>
        <pc:picChg chg="add del mod ord">
          <ac:chgData name="Nermien khalifa" userId="b7735438eaf4a969" providerId="LiveId" clId="{97B6DCF9-AF41-4D27-B6A3-7EC6116096BD}" dt="2022-12-17T14:27:45.161" v="880"/>
          <ac:picMkLst>
            <pc:docMk/>
            <pc:sldMk cId="0" sldId="256"/>
            <ac:picMk id="18" creationId="{6D3641CB-43D0-F89C-2170-C1DEA0AF49D5}"/>
          </ac:picMkLst>
        </pc:picChg>
        <pc:picChg chg="add del mod">
          <ac:chgData name="Nermien khalifa" userId="b7735438eaf4a969" providerId="LiveId" clId="{97B6DCF9-AF41-4D27-B6A3-7EC6116096BD}" dt="2022-12-17T23:39:45.234" v="1083" actId="478"/>
          <ac:picMkLst>
            <pc:docMk/>
            <pc:sldMk cId="0" sldId="256"/>
            <ac:picMk id="19" creationId="{2D3B5E3F-230D-EFB8-08EA-A54680590822}"/>
          </ac:picMkLst>
        </pc:picChg>
      </pc:sldChg>
      <pc:sldChg chg="addSp delSp modSp mod modTransition modAnim modNotesTx">
        <pc:chgData name="Nermien khalifa" userId="b7735438eaf4a969" providerId="LiveId" clId="{97B6DCF9-AF41-4D27-B6A3-7EC6116096BD}" dt="2022-12-17T23:47:37.622" v="1089"/>
        <pc:sldMkLst>
          <pc:docMk/>
          <pc:sldMk cId="0" sldId="257"/>
        </pc:sldMkLst>
        <pc:picChg chg="add del mod">
          <ac:chgData name="Nermien khalifa" userId="b7735438eaf4a969" providerId="LiveId" clId="{97B6DCF9-AF41-4D27-B6A3-7EC6116096BD}" dt="2022-12-17T23:47:37.622" v="1089"/>
          <ac:picMkLst>
            <pc:docMk/>
            <pc:sldMk cId="0" sldId="257"/>
            <ac:picMk id="10" creationId="{5EDA6C5C-5211-178D-48D9-D1B0044E58E2}"/>
          </ac:picMkLst>
        </pc:picChg>
        <pc:picChg chg="add mod">
          <ac:chgData name="Nermien khalifa" userId="b7735438eaf4a969" providerId="LiveId" clId="{97B6DCF9-AF41-4D27-B6A3-7EC6116096BD}" dt="2022-12-17T23:47:37.622" v="1089"/>
          <ac:picMkLst>
            <pc:docMk/>
            <pc:sldMk cId="0" sldId="257"/>
            <ac:picMk id="11" creationId="{0AE02688-2280-FDA4-F7E1-89879A88EE0E}"/>
          </ac:picMkLst>
        </pc:picChg>
        <pc:picChg chg="add del mod">
          <ac:chgData name="Nermien khalifa" userId="b7735438eaf4a969" providerId="LiveId" clId="{97B6DCF9-AF41-4D27-B6A3-7EC6116096BD}" dt="2022-12-17T23:47:07.573" v="1088"/>
          <ac:picMkLst>
            <pc:docMk/>
            <pc:sldMk cId="0" sldId="257"/>
            <ac:picMk id="23" creationId="{6F3D7715-8644-DC3F-1B3B-006A22F9E98D}"/>
          </ac:picMkLst>
        </pc:picChg>
      </pc:sldChg>
      <pc:sldChg chg="addSp delSp modSp mod modTransition modAnim modNotesTx">
        <pc:chgData name="Nermien khalifa" userId="b7735438eaf4a969" providerId="LiveId" clId="{97B6DCF9-AF41-4D27-B6A3-7EC6116096BD}" dt="2022-12-17T23:52:41.428" v="1227"/>
        <pc:sldMkLst>
          <pc:docMk/>
          <pc:sldMk cId="0" sldId="258"/>
        </pc:sldMkLst>
        <pc:spChg chg="add mod">
          <ac:chgData name="Nermien khalifa" userId="b7735438eaf4a969" providerId="LiveId" clId="{97B6DCF9-AF41-4D27-B6A3-7EC6116096BD}" dt="2022-12-16T19:19:51.590" v="51" actId="1076"/>
          <ac:spMkLst>
            <pc:docMk/>
            <pc:sldMk cId="0" sldId="258"/>
            <ac:spMk id="5" creationId="{3A37F214-E7AC-6D03-0587-CB5C56F14B91}"/>
          </ac:spMkLst>
        </pc:spChg>
        <pc:spChg chg="mod">
          <ac:chgData name="Nermien khalifa" userId="b7735438eaf4a969" providerId="LiveId" clId="{97B6DCF9-AF41-4D27-B6A3-7EC6116096BD}" dt="2022-12-16T19:18:25.610" v="32" actId="21"/>
          <ac:spMkLst>
            <pc:docMk/>
            <pc:sldMk cId="0" sldId="258"/>
            <ac:spMk id="70" creationId="{00000000-0000-0000-0000-000000000000}"/>
          </ac:spMkLst>
        </pc:spChg>
        <pc:picChg chg="add mod">
          <ac:chgData name="Nermien khalifa" userId="b7735438eaf4a969" providerId="LiveId" clId="{97B6DCF9-AF41-4D27-B6A3-7EC6116096BD}" dt="2022-12-16T19:19:32.758" v="44" actId="1076"/>
          <ac:picMkLst>
            <pc:docMk/>
            <pc:sldMk cId="0" sldId="258"/>
            <ac:picMk id="3" creationId="{0FE61B0A-037B-4B06-2ACE-EAAA8417F968}"/>
          </ac:picMkLst>
        </pc:picChg>
        <pc:picChg chg="add del mod">
          <ac:chgData name="Nermien khalifa" userId="b7735438eaf4a969" providerId="LiveId" clId="{97B6DCF9-AF41-4D27-B6A3-7EC6116096BD}" dt="2022-12-17T23:51:41.605" v="1226"/>
          <ac:picMkLst>
            <pc:docMk/>
            <pc:sldMk cId="0" sldId="258"/>
            <ac:picMk id="10" creationId="{43DE0257-01F1-A02B-5ED5-3A85671AD2E7}"/>
          </ac:picMkLst>
        </pc:picChg>
        <pc:picChg chg="add del mod">
          <ac:chgData name="Nermien khalifa" userId="b7735438eaf4a969" providerId="LiveId" clId="{97B6DCF9-AF41-4D27-B6A3-7EC6116096BD}" dt="2022-12-17T23:52:41.428" v="1227"/>
          <ac:picMkLst>
            <pc:docMk/>
            <pc:sldMk cId="0" sldId="258"/>
            <ac:picMk id="15" creationId="{0E2EFFC5-F9BB-59FD-302D-6BC507AC3F83}"/>
          </ac:picMkLst>
        </pc:picChg>
        <pc:picChg chg="add mod">
          <ac:chgData name="Nermien khalifa" userId="b7735438eaf4a969" providerId="LiveId" clId="{97B6DCF9-AF41-4D27-B6A3-7EC6116096BD}" dt="2022-12-17T23:52:41.428" v="1227"/>
          <ac:picMkLst>
            <pc:docMk/>
            <pc:sldMk cId="0" sldId="258"/>
            <ac:picMk id="16" creationId="{03E542D1-7F86-3378-D132-98D1E2BB23AE}"/>
          </ac:picMkLst>
        </pc:picChg>
      </pc:sldChg>
      <pc:sldChg chg="addSp delSp modSp mod modTransition modAnim modNotesTx">
        <pc:chgData name="Nermien khalifa" userId="b7735438eaf4a969" providerId="LiveId" clId="{97B6DCF9-AF41-4D27-B6A3-7EC6116096BD}" dt="2022-12-18T00:10:10.555" v="1627"/>
        <pc:sldMkLst>
          <pc:docMk/>
          <pc:sldMk cId="0" sldId="259"/>
        </pc:sldMkLst>
        <pc:spChg chg="mod">
          <ac:chgData name="Nermien khalifa" userId="b7735438eaf4a969" providerId="LiveId" clId="{97B6DCF9-AF41-4D27-B6A3-7EC6116096BD}" dt="2022-12-16T19:31:15.416" v="159" actId="962"/>
          <ac:spMkLst>
            <pc:docMk/>
            <pc:sldMk cId="0" sldId="259"/>
            <ac:spMk id="77" creationId="{00000000-0000-0000-0000-000000000000}"/>
          </ac:spMkLst>
        </pc:spChg>
        <pc:picChg chg="add mod modCrop">
          <ac:chgData name="Nermien khalifa" userId="b7735438eaf4a969" providerId="LiveId" clId="{97B6DCF9-AF41-4D27-B6A3-7EC6116096BD}" dt="2022-12-16T19:35:30.369" v="195" actId="1076"/>
          <ac:picMkLst>
            <pc:docMk/>
            <pc:sldMk cId="0" sldId="259"/>
            <ac:picMk id="3" creationId="{5CE4682A-BFE1-233C-237C-B419491E0E2F}"/>
          </ac:picMkLst>
        </pc:picChg>
        <pc:picChg chg="add mod ord">
          <ac:chgData name="Nermien khalifa" userId="b7735438eaf4a969" providerId="LiveId" clId="{97B6DCF9-AF41-4D27-B6A3-7EC6116096BD}" dt="2022-12-16T19:35:27.882" v="194" actId="1076"/>
          <ac:picMkLst>
            <pc:docMk/>
            <pc:sldMk cId="0" sldId="259"/>
            <ac:picMk id="5" creationId="{714FA430-3ED8-81DB-F1A6-F03DDE02A949}"/>
          </ac:picMkLst>
        </pc:picChg>
        <pc:picChg chg="add mod modCrop">
          <ac:chgData name="Nermien khalifa" userId="b7735438eaf4a969" providerId="LiveId" clId="{97B6DCF9-AF41-4D27-B6A3-7EC6116096BD}" dt="2022-12-16T19:35:45.761" v="196" actId="1076"/>
          <ac:picMkLst>
            <pc:docMk/>
            <pc:sldMk cId="0" sldId="259"/>
            <ac:picMk id="7" creationId="{536669A6-1A50-670A-EE47-D0F6C0A5A806}"/>
          </ac:picMkLst>
        </pc:picChg>
        <pc:picChg chg="add mod">
          <ac:chgData name="Nermien khalifa" userId="b7735438eaf4a969" providerId="LiveId" clId="{97B6DCF9-AF41-4D27-B6A3-7EC6116096BD}" dt="2022-12-16T19:34:48.246" v="185" actId="1076"/>
          <ac:picMkLst>
            <pc:docMk/>
            <pc:sldMk cId="0" sldId="259"/>
            <ac:picMk id="9" creationId="{DD8B3984-233A-2119-0910-D8353EEA7658}"/>
          </ac:picMkLst>
        </pc:picChg>
        <pc:picChg chg="add del mod">
          <ac:chgData name="Nermien khalifa" userId="b7735438eaf4a969" providerId="LiveId" clId="{97B6DCF9-AF41-4D27-B6A3-7EC6116096BD}" dt="2022-12-17T23:59:28.103" v="1522"/>
          <ac:picMkLst>
            <pc:docMk/>
            <pc:sldMk cId="0" sldId="259"/>
            <ac:picMk id="22" creationId="{40A0E08F-EE65-1700-6646-AC465BC94357}"/>
          </ac:picMkLst>
        </pc:picChg>
        <pc:picChg chg="add del mod">
          <ac:chgData name="Nermien khalifa" userId="b7735438eaf4a969" providerId="LiveId" clId="{97B6DCF9-AF41-4D27-B6A3-7EC6116096BD}" dt="2022-12-17T23:59:36.845" v="1523"/>
          <ac:picMkLst>
            <pc:docMk/>
            <pc:sldMk cId="0" sldId="259"/>
            <ac:picMk id="27" creationId="{D748F21B-50A9-4559-026E-3B06D4AC704E}"/>
          </ac:picMkLst>
        </pc:picChg>
        <pc:picChg chg="add del mod">
          <ac:chgData name="Nermien khalifa" userId="b7735438eaf4a969" providerId="LiveId" clId="{97B6DCF9-AF41-4D27-B6A3-7EC6116096BD}" dt="2022-12-17T23:59:44.554" v="1525"/>
          <ac:picMkLst>
            <pc:docMk/>
            <pc:sldMk cId="0" sldId="259"/>
            <ac:picMk id="28" creationId="{EB35A797-F4B8-D081-6767-4D73E707E82B}"/>
          </ac:picMkLst>
        </pc:picChg>
        <pc:picChg chg="add del mod ord">
          <ac:chgData name="Nermien khalifa" userId="b7735438eaf4a969" providerId="LiveId" clId="{97B6DCF9-AF41-4D27-B6A3-7EC6116096BD}" dt="2022-12-18T00:00:35.544" v="1526"/>
          <ac:picMkLst>
            <pc:docMk/>
            <pc:sldMk cId="0" sldId="259"/>
            <ac:picMk id="31" creationId="{88A488CC-2E81-70FB-6F61-48E7F3A1EFA0}"/>
          </ac:picMkLst>
        </pc:picChg>
        <pc:picChg chg="add del mod">
          <ac:chgData name="Nermien khalifa" userId="b7735438eaf4a969" providerId="LiveId" clId="{97B6DCF9-AF41-4D27-B6A3-7EC6116096BD}" dt="2022-12-18T00:03:58.731" v="1623"/>
          <ac:picMkLst>
            <pc:docMk/>
            <pc:sldMk cId="0" sldId="259"/>
            <ac:picMk id="32" creationId="{AAAADC7B-D02F-FE4E-30B8-1AE94F032CA5}"/>
          </ac:picMkLst>
        </pc:picChg>
        <pc:picChg chg="add del mod ord">
          <ac:chgData name="Nermien khalifa" userId="b7735438eaf4a969" providerId="LiveId" clId="{97B6DCF9-AF41-4D27-B6A3-7EC6116096BD}" dt="2022-12-18T00:05:41.463" v="1624"/>
          <ac:picMkLst>
            <pc:docMk/>
            <pc:sldMk cId="0" sldId="259"/>
            <ac:picMk id="37" creationId="{BE619421-740F-31FF-D79F-26BDDEB0BD60}"/>
          </ac:picMkLst>
        </pc:picChg>
        <pc:picChg chg="add del mod">
          <ac:chgData name="Nermien khalifa" userId="b7735438eaf4a969" providerId="LiveId" clId="{97B6DCF9-AF41-4D27-B6A3-7EC6116096BD}" dt="2022-12-18T00:08:27.058" v="1626"/>
          <ac:picMkLst>
            <pc:docMk/>
            <pc:sldMk cId="0" sldId="259"/>
            <ac:picMk id="38" creationId="{7A1671D8-54C1-8440-7BFF-25FACEB47D8F}"/>
          </ac:picMkLst>
        </pc:picChg>
        <pc:picChg chg="add del mod ord">
          <ac:chgData name="Nermien khalifa" userId="b7735438eaf4a969" providerId="LiveId" clId="{97B6DCF9-AF41-4D27-B6A3-7EC6116096BD}" dt="2022-12-18T00:10:10.555" v="1627"/>
          <ac:picMkLst>
            <pc:docMk/>
            <pc:sldMk cId="0" sldId="259"/>
            <ac:picMk id="43" creationId="{031A439C-16B5-772C-8C66-237D0CF04C89}"/>
          </ac:picMkLst>
        </pc:picChg>
        <pc:picChg chg="add mod">
          <ac:chgData name="Nermien khalifa" userId="b7735438eaf4a969" providerId="LiveId" clId="{97B6DCF9-AF41-4D27-B6A3-7EC6116096BD}" dt="2022-12-18T00:10:10.555" v="1627"/>
          <ac:picMkLst>
            <pc:docMk/>
            <pc:sldMk cId="0" sldId="259"/>
            <ac:picMk id="44" creationId="{F2FA887D-1CC6-7805-FF01-961FAD8E94F4}"/>
          </ac:picMkLst>
        </pc:picChg>
      </pc:sldChg>
      <pc:sldChg chg="addSp delSp modSp mod modTransition modAnim modNotesTx">
        <pc:chgData name="Nermien khalifa" userId="b7735438eaf4a969" providerId="LiveId" clId="{97B6DCF9-AF41-4D27-B6A3-7EC6116096BD}" dt="2022-12-18T00:14:08.001" v="1631"/>
        <pc:sldMkLst>
          <pc:docMk/>
          <pc:sldMk cId="0" sldId="260"/>
        </pc:sldMkLst>
        <pc:spChg chg="mod">
          <ac:chgData name="Nermien khalifa" userId="b7735438eaf4a969" providerId="LiveId" clId="{97B6DCF9-AF41-4D27-B6A3-7EC6116096BD}" dt="2022-12-17T23:36:41.840" v="987" actId="113"/>
          <ac:spMkLst>
            <pc:docMk/>
            <pc:sldMk cId="0" sldId="260"/>
            <ac:spMk id="84" creationId="{00000000-0000-0000-0000-000000000000}"/>
          </ac:spMkLst>
        </pc:spChg>
        <pc:picChg chg="add del mod">
          <ac:chgData name="Nermien khalifa" userId="b7735438eaf4a969" providerId="LiveId" clId="{97B6DCF9-AF41-4D27-B6A3-7EC6116096BD}" dt="2022-12-18T00:13:41.105" v="1630"/>
          <ac:picMkLst>
            <pc:docMk/>
            <pc:sldMk cId="0" sldId="260"/>
            <ac:picMk id="31" creationId="{CF5F9521-A9D9-0C6E-42BF-5B9A17CCC713}"/>
          </ac:picMkLst>
        </pc:picChg>
        <pc:picChg chg="add del mod">
          <ac:chgData name="Nermien khalifa" userId="b7735438eaf4a969" providerId="LiveId" clId="{97B6DCF9-AF41-4D27-B6A3-7EC6116096BD}" dt="2022-12-18T00:14:08.001" v="1631"/>
          <ac:picMkLst>
            <pc:docMk/>
            <pc:sldMk cId="0" sldId="260"/>
            <ac:picMk id="36" creationId="{607ED774-B309-DE28-85E5-4301916DAF83}"/>
          </ac:picMkLst>
        </pc:picChg>
        <pc:picChg chg="add mod">
          <ac:chgData name="Nermien khalifa" userId="b7735438eaf4a969" providerId="LiveId" clId="{97B6DCF9-AF41-4D27-B6A3-7EC6116096BD}" dt="2022-12-18T00:14:08.001" v="1631"/>
          <ac:picMkLst>
            <pc:docMk/>
            <pc:sldMk cId="0" sldId="260"/>
            <ac:picMk id="37" creationId="{48E62F2C-9DD2-1EB3-485F-DD3711801354}"/>
          </ac:picMkLst>
        </pc:picChg>
      </pc:sldChg>
      <pc:sldChg chg="addSp delSp modSp mod modTransition delAnim modAnim modNotesTx">
        <pc:chgData name="Nermien khalifa" userId="b7735438eaf4a969" providerId="LiveId" clId="{97B6DCF9-AF41-4D27-B6A3-7EC6116096BD}" dt="2022-12-18T00:25:59.698" v="1642"/>
        <pc:sldMkLst>
          <pc:docMk/>
          <pc:sldMk cId="0" sldId="261"/>
        </pc:sldMkLst>
        <pc:picChg chg="add del mod">
          <ac:chgData name="Nermien khalifa" userId="b7735438eaf4a969" providerId="LiveId" clId="{97B6DCF9-AF41-4D27-B6A3-7EC6116096BD}" dt="2022-12-18T00:15:44.798" v="1634"/>
          <ac:picMkLst>
            <pc:docMk/>
            <pc:sldMk cId="0" sldId="261"/>
            <ac:picMk id="18" creationId="{B314331A-8381-CF0C-C8EB-5F90ED7EBACC}"/>
          </ac:picMkLst>
        </pc:picChg>
        <pc:picChg chg="add del mod">
          <ac:chgData name="Nermien khalifa" userId="b7735438eaf4a969" providerId="LiveId" clId="{97B6DCF9-AF41-4D27-B6A3-7EC6116096BD}" dt="2022-12-18T00:18:27.979" v="1635"/>
          <ac:picMkLst>
            <pc:docMk/>
            <pc:sldMk cId="0" sldId="261"/>
            <ac:picMk id="21" creationId="{F7C1F899-24BE-CF84-3CF6-D7E97868009E}"/>
          </ac:picMkLst>
        </pc:picChg>
        <pc:picChg chg="add del mod">
          <ac:chgData name="Nermien khalifa" userId="b7735438eaf4a969" providerId="LiveId" clId="{97B6DCF9-AF41-4D27-B6A3-7EC6116096BD}" dt="2022-12-18T00:22:13.126" v="1639" actId="478"/>
          <ac:picMkLst>
            <pc:docMk/>
            <pc:sldMk cId="0" sldId="261"/>
            <ac:picMk id="22" creationId="{5C20FAC5-A8B5-6BDD-EAAE-BB40A1B6D0BB}"/>
          </ac:picMkLst>
        </pc:picChg>
        <pc:picChg chg="add del mod">
          <ac:chgData name="Nermien khalifa" userId="b7735438eaf4a969" providerId="LiveId" clId="{97B6DCF9-AF41-4D27-B6A3-7EC6116096BD}" dt="2022-12-18T00:25:59.698" v="1642"/>
          <ac:picMkLst>
            <pc:docMk/>
            <pc:sldMk cId="0" sldId="261"/>
            <ac:picMk id="30" creationId="{BE801ADB-8270-A954-D840-05C9218F32B6}"/>
          </ac:picMkLst>
        </pc:picChg>
        <pc:picChg chg="add mod">
          <ac:chgData name="Nermien khalifa" userId="b7735438eaf4a969" providerId="LiveId" clId="{97B6DCF9-AF41-4D27-B6A3-7EC6116096BD}" dt="2022-12-18T00:25:59.698" v="1642"/>
          <ac:picMkLst>
            <pc:docMk/>
            <pc:sldMk cId="0" sldId="261"/>
            <ac:picMk id="31" creationId="{D15A0F19-3C2D-F78D-C3D0-13265E18FEAF}"/>
          </ac:picMkLst>
        </pc:picChg>
      </pc:sldChg>
      <pc:sldChg chg="addSp modSp mod modTransition modNotesTx">
        <pc:chgData name="Nermien khalifa" userId="b7735438eaf4a969" providerId="LiveId" clId="{97B6DCF9-AF41-4D27-B6A3-7EC6116096BD}" dt="2022-12-18T00:33:26.913" v="1728" actId="20577"/>
        <pc:sldMkLst>
          <pc:docMk/>
          <pc:sldMk cId="0" sldId="262"/>
        </pc:sldMkLst>
        <pc:spChg chg="mod">
          <ac:chgData name="Nermien khalifa" userId="b7735438eaf4a969" providerId="LiveId" clId="{97B6DCF9-AF41-4D27-B6A3-7EC6116096BD}" dt="2022-12-18T00:33:26.913" v="1728" actId="20577"/>
          <ac:spMkLst>
            <pc:docMk/>
            <pc:sldMk cId="0" sldId="262"/>
            <ac:spMk id="100" creationId="{00000000-0000-0000-0000-000000000000}"/>
          </ac:spMkLst>
        </pc:spChg>
        <pc:picChg chg="add mod">
          <ac:chgData name="Nermien khalifa" userId="b7735438eaf4a969" providerId="LiveId" clId="{97B6DCF9-AF41-4D27-B6A3-7EC6116096BD}" dt="2022-12-18T00:27:26.842" v="1643"/>
          <ac:picMkLst>
            <pc:docMk/>
            <pc:sldMk cId="0" sldId="262"/>
            <ac:picMk id="23" creationId="{DC210186-7D0C-098E-26F5-381D144A49FC}"/>
          </ac:picMkLst>
        </pc:picChg>
      </pc:sldChg>
      <pc:sldChg chg="addSp delSp modSp mod modTransition">
        <pc:chgData name="Nermien khalifa" userId="b7735438eaf4a969" providerId="LiveId" clId="{97B6DCF9-AF41-4D27-B6A3-7EC6116096BD}" dt="2022-12-18T00:29:43.701" v="1644"/>
        <pc:sldMkLst>
          <pc:docMk/>
          <pc:sldMk cId="0" sldId="263"/>
        </pc:sldMkLst>
        <pc:picChg chg="add del mod">
          <ac:chgData name="Nermien khalifa" userId="b7735438eaf4a969" providerId="LiveId" clId="{97B6DCF9-AF41-4D27-B6A3-7EC6116096BD}" dt="2022-12-14T20:02:37.909" v="6" actId="478"/>
          <ac:picMkLst>
            <pc:docMk/>
            <pc:sldMk cId="0" sldId="263"/>
            <ac:picMk id="3" creationId="{361BF9D4-D02C-DBA1-4168-A0832DD83D3C}"/>
          </ac:picMkLst>
        </pc:picChg>
        <pc:picChg chg="del">
          <ac:chgData name="Nermien khalifa" userId="b7735438eaf4a969" providerId="LiveId" clId="{97B6DCF9-AF41-4D27-B6A3-7EC6116096BD}" dt="2022-12-14T16:34:49.212" v="0" actId="478"/>
          <ac:picMkLst>
            <pc:docMk/>
            <pc:sldMk cId="0" sldId="263"/>
            <ac:picMk id="5" creationId="{1A0CF095-276D-17D4-3CF4-4E96FE2712FE}"/>
          </ac:picMkLst>
        </pc:picChg>
        <pc:picChg chg="add del mod">
          <ac:chgData name="Nermien khalifa" userId="b7735438eaf4a969" providerId="LiveId" clId="{97B6DCF9-AF41-4D27-B6A3-7EC6116096BD}" dt="2022-12-14T21:13:55.871" v="10" actId="478"/>
          <ac:picMkLst>
            <pc:docMk/>
            <pc:sldMk cId="0" sldId="263"/>
            <ac:picMk id="6" creationId="{3E75C6EB-7486-F6BA-9FE9-69C4D3244AF4}"/>
          </ac:picMkLst>
        </pc:picChg>
        <pc:picChg chg="add mod">
          <ac:chgData name="Nermien khalifa" userId="b7735438eaf4a969" providerId="LiveId" clId="{97B6DCF9-AF41-4D27-B6A3-7EC6116096BD}" dt="2022-12-16T19:40:58.094" v="238" actId="1076"/>
          <ac:picMkLst>
            <pc:docMk/>
            <pc:sldMk cId="0" sldId="263"/>
            <ac:picMk id="8" creationId="{7D8508F0-B4F4-4318-34AF-4E95732DA37B}"/>
          </ac:picMkLst>
        </pc:picChg>
        <pc:picChg chg="add mod">
          <ac:chgData name="Nermien khalifa" userId="b7735438eaf4a969" providerId="LiveId" clId="{97B6DCF9-AF41-4D27-B6A3-7EC6116096BD}" dt="2022-12-18T00:29:43.701" v="1644"/>
          <ac:picMkLst>
            <pc:docMk/>
            <pc:sldMk cId="0" sldId="263"/>
            <ac:picMk id="9" creationId="{0AED68D1-3BF1-1C7B-FD63-BD2694A86159}"/>
          </ac:picMkLst>
        </pc:picChg>
      </pc:sldChg>
      <pc:sldChg chg="addSp delSp modSp mod modTransition modAnim modNotes">
        <pc:chgData name="Nermien khalifa" userId="b7735438eaf4a969" providerId="LiveId" clId="{97B6DCF9-AF41-4D27-B6A3-7EC6116096BD}" dt="2022-12-18T00:29:56.767" v="1647"/>
        <pc:sldMkLst>
          <pc:docMk/>
          <pc:sldMk cId="0" sldId="264"/>
        </pc:sldMkLst>
        <pc:picChg chg="add del mod">
          <ac:chgData name="Nermien khalifa" userId="b7735438eaf4a969" providerId="LiveId" clId="{97B6DCF9-AF41-4D27-B6A3-7EC6116096BD}" dt="2022-12-18T00:29:49.509" v="1646"/>
          <ac:picMkLst>
            <pc:docMk/>
            <pc:sldMk cId="0" sldId="264"/>
            <ac:picMk id="5" creationId="{1E412FE7-B815-8E7C-68B3-50CA41F09E84}"/>
          </ac:picMkLst>
        </pc:picChg>
        <pc:picChg chg="add del mod">
          <ac:chgData name="Nermien khalifa" userId="b7735438eaf4a969" providerId="LiveId" clId="{97B6DCF9-AF41-4D27-B6A3-7EC6116096BD}" dt="2022-12-18T00:29:56.767" v="1647"/>
          <ac:picMkLst>
            <pc:docMk/>
            <pc:sldMk cId="0" sldId="264"/>
            <ac:picMk id="8" creationId="{1450A5E6-0CC3-67A0-DE14-47DD62E58B9C}"/>
          </ac:picMkLst>
        </pc:picChg>
        <pc:picChg chg="add mod">
          <ac:chgData name="Nermien khalifa" userId="b7735438eaf4a969" providerId="LiveId" clId="{97B6DCF9-AF41-4D27-B6A3-7EC6116096BD}" dt="2022-12-18T00:29:56.767" v="1647"/>
          <ac:picMkLst>
            <pc:docMk/>
            <pc:sldMk cId="0" sldId="264"/>
            <ac:picMk id="9" creationId="{A0C5FF78-362A-8C1E-5638-9BEDA1D259BC}"/>
          </ac:picMkLst>
        </pc:picChg>
      </pc:sldChg>
      <pc:sldChg chg="new del">
        <pc:chgData name="Nermien khalifa" userId="b7735438eaf4a969" providerId="LiveId" clId="{97B6DCF9-AF41-4D27-B6A3-7EC6116096BD}" dt="2022-12-16T18:59:43.285" v="20" actId="47"/>
        <pc:sldMkLst>
          <pc:docMk/>
          <pc:sldMk cId="661095705" sldId="265"/>
        </pc:sldMkLst>
      </pc:sldChg>
      <pc:sldChg chg="addSp delSp modSp new mod ord modTransition delAnim modAnim">
        <pc:chgData name="Nermien khalifa" userId="b7735438eaf4a969" providerId="LiveId" clId="{97B6DCF9-AF41-4D27-B6A3-7EC6116096BD}" dt="2022-12-18T00:30:04.797" v="1649" actId="478"/>
        <pc:sldMkLst>
          <pc:docMk/>
          <pc:sldMk cId="714781420" sldId="266"/>
        </pc:sldMkLst>
        <pc:spChg chg="mod">
          <ac:chgData name="Nermien khalifa" userId="b7735438eaf4a969" providerId="LiveId" clId="{97B6DCF9-AF41-4D27-B6A3-7EC6116096BD}" dt="2022-12-16T19:25:28.357" v="58" actId="20577"/>
          <ac:spMkLst>
            <pc:docMk/>
            <pc:sldMk cId="714781420" sldId="266"/>
            <ac:spMk id="2" creationId="{1F45B922-E0D9-A121-81CA-CD33D7A5CD18}"/>
          </ac:spMkLst>
        </pc:spChg>
        <pc:spChg chg="del">
          <ac:chgData name="Nermien khalifa" userId="b7735438eaf4a969" providerId="LiveId" clId="{97B6DCF9-AF41-4D27-B6A3-7EC6116096BD}" dt="2022-12-16T18:59:54.088" v="31" actId="478"/>
          <ac:spMkLst>
            <pc:docMk/>
            <pc:sldMk cId="714781420" sldId="266"/>
            <ac:spMk id="3" creationId="{EEF241A4-08AE-CEBB-D446-45929203D7D7}"/>
          </ac:spMkLst>
        </pc:spChg>
        <pc:spChg chg="mod">
          <ac:chgData name="Nermien khalifa" userId="b7735438eaf4a969" providerId="LiveId" clId="{97B6DCF9-AF41-4D27-B6A3-7EC6116096BD}" dt="2022-12-16T18:59:47.707" v="29" actId="20577"/>
          <ac:spMkLst>
            <pc:docMk/>
            <pc:sldMk cId="714781420" sldId="266"/>
            <ac:spMk id="4" creationId="{18FB9123-3F5B-95E5-0D13-3AABF11BEB79}"/>
          </ac:spMkLst>
        </pc:spChg>
        <pc:picChg chg="add del mod">
          <ac:chgData name="Nermien khalifa" userId="b7735438eaf4a969" providerId="LiveId" clId="{97B6DCF9-AF41-4D27-B6A3-7EC6116096BD}" dt="2022-12-18T00:30:04.797" v="1649" actId="478"/>
          <ac:picMkLst>
            <pc:docMk/>
            <pc:sldMk cId="714781420" sldId="266"/>
            <ac:picMk id="3" creationId="{7E535FC1-5680-2E83-58E9-A2256C0D1D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0de93719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0de937195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Hi, in this presentation we will provide an overview of data lakes, and how we architect a design for the medical data processing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presentation prepared and presented by myself Nermien Khalifa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875c2255b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875c2255b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will go through some points: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First, we will define the data lakes and enumerate and explain their components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Then, we will clarify the differences between data warehouse and data lake.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After that, we will discuss the business value of data lake solution.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Finally, we will show the architected design proposed for the medical data company.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fe4879d5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fe4879d5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what is a data lake?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data lake is a centralized repository  designed to store, process, and secure large amounts of structured data comes in rows and columns like relational databases,  OR semi-structured</a:t>
            </a:r>
            <a:r>
              <a:rPr lang="ar-EG" dirty="0"/>
              <a:t> </a:t>
            </a:r>
            <a:r>
              <a:rPr lang="en-US" dirty="0"/>
              <a:t> data such as hierarchical web content, OR unstructured data</a:t>
            </a:r>
            <a:r>
              <a:rPr lang="ar-EG" dirty="0"/>
              <a:t> </a:t>
            </a:r>
            <a:r>
              <a:rPr lang="en-US" dirty="0"/>
              <a:t>like text documents , videos or images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can store data in its native format and process any variety of it, ignoring size limits.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flexibility means that enterprises can upload anything from raw data to the fully aggregated analytical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short, the data lakes are considered as the raw big data stores, not optimized or transformed for specific data consumers.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fe4879d5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fe4879d5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/>
              <a:t>The main components of any data lake are  (ingestion layer , storage layer, processing layer and serving layer) we will talk about each layer briefly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Ingestion layer:   </a:t>
            </a:r>
            <a:r>
              <a:rPr lang="en-US" dirty="0"/>
              <a:t>on the left side, the image depict different data sources, this data could be loaded into the data lake in batches or in real-time.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Storage layer:</a:t>
            </a:r>
            <a:r>
              <a:rPr lang="en-US" dirty="0"/>
              <a:t> Data storage should be scalable, offers cost-effective storage and allow fast access to data exploration. and The important thing is that It should support various data formats.</a:t>
            </a: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Processing layer </a:t>
            </a:r>
            <a:r>
              <a:rPr lang="en-US" dirty="0"/>
              <a:t> is responsible for running analytical algorithms and users queries with varying real time, interactive, batch to generate structured data for easier analysis.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Finally, the Serving layer </a:t>
            </a:r>
            <a:r>
              <a:rPr lang="en-US" dirty="0"/>
              <a:t>is responsible for presenting data to users.  it should provide tools through which users can access data.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 dirty="0">
                <a:solidFill>
                  <a:srgbClr val="FF0000"/>
                </a:solidFill>
              </a:rPr>
              <a:t>Another point to consider </a:t>
            </a:r>
            <a:r>
              <a:rPr lang="en-US" dirty="0">
                <a:solidFill>
                  <a:srgbClr val="FF0000"/>
                </a:solidFill>
              </a:rPr>
              <a:t>is that The most significant risk of data lakes is security and access control Sometimes data can be placed into a lake without any oversight, and some of the data may have privacy and regulatory need.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fe4879d5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fe4879d5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&lt; You will complete this information on the next slide. Please provide at least 3 items for each. No need to add any content on this slide &gt;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75c2255b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75c2255b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</a:rPr>
              <a:t>As you can see from this comparison the Data lake: </a:t>
            </a:r>
            <a:r>
              <a:rPr lang="en-US" dirty="0"/>
              <a:t>A data lake contains all an organization's data in a raw, unstructured form, and can store the data indefinitely — for immediate or future use </a:t>
            </a:r>
            <a:r>
              <a:rPr lang="en-US" dirty="0">
                <a:solidFill>
                  <a:srgbClr val="FF0000"/>
                </a:solidFill>
              </a:rPr>
              <a:t>cost effective, on the other hand,</a:t>
            </a:r>
            <a:r>
              <a:rPr lang="en-US" dirty="0"/>
              <a:t> A data warehouse contains structured data that has been cleaned and processed, ready for strategic analysis based on predefined business needs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fe4879d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fe4879d5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fe4879d5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fe4879d5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75c2255b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75c2255b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[DO NOT USE] - Guidelines Slides" type="secHead">
  <p:cSld name="SECTION_HEAD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or icons (with text)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4876950" y="1337500"/>
            <a:ext cx="3661500" cy="3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ard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086350" y="2198475"/>
            <a:ext cx="488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400"/>
              <a:buFont typeface="Open Sans"/>
              <a:buNone/>
              <a:defRPr sz="24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086350" y="2834125"/>
            <a:ext cx="48867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800"/>
              <a:buNone/>
              <a:defRPr sz="2800"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 (small)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048800" y="1129475"/>
            <a:ext cx="704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066775" y="1962650"/>
            <a:ext cx="7046400" cy="19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 (large)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605400" y="1787750"/>
            <a:ext cx="78672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605400" y="1180500"/>
            <a:ext cx="79332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(10 items, 1 box)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04750" y="1337500"/>
            <a:ext cx="3595500" cy="3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77050" y="1337500"/>
            <a:ext cx="3595500" cy="33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(up to 6 items, 1 box)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266500" y="701850"/>
            <a:ext cx="5205900" cy="3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2"/>
          </p:nvPr>
        </p:nvSpPr>
        <p:spPr>
          <a:xfrm>
            <a:off x="605400" y="1180500"/>
            <a:ext cx="25092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None/>
              <a:defRPr sz="18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(10 items, 2 boxes)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05400" y="1333650"/>
            <a:ext cx="3442200" cy="3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5030250" y="1333525"/>
            <a:ext cx="3442200" cy="33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 sz="1400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3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2509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or icons (with title)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None/>
              <a:defRPr>
                <a:solidFill>
                  <a:srgbClr val="2E3D4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or icons (w/o title)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4600" y="525150"/>
            <a:ext cx="793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2000"/>
              <a:buFont typeface="Open Sans"/>
              <a:buNone/>
              <a:defRPr sz="2000" b="1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1500" y="1293900"/>
            <a:ext cx="7971900" cy="3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●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○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400"/>
              <a:buFont typeface="Open Sans"/>
              <a:buChar char="■"/>
              <a:defRPr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20625" y="4815050"/>
            <a:ext cx="2072700" cy="1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Confidential</a:t>
            </a:r>
            <a:endParaRPr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2"/>
          <p:cNvPicPr preferRelativeResize="0"/>
          <p:nvPr/>
        </p:nvPicPr>
        <p:blipFill rotWithShape="1">
          <a:blip r:embed="rId5">
            <a:alphaModFix/>
          </a:blip>
          <a:srcRect l="9957" t="35735" r="10513" b="35787"/>
          <a:stretch/>
        </p:blipFill>
        <p:spPr>
          <a:xfrm>
            <a:off x="2963449" y="497350"/>
            <a:ext cx="3217100" cy="8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2086350" y="2198475"/>
            <a:ext cx="488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Data Lake Value Proposition</a:t>
            </a:r>
            <a:endParaRPr sz="2200" b="0" dirty="0"/>
          </a:p>
        </p:txBody>
      </p:sp>
      <p:sp>
        <p:nvSpPr>
          <p:cNvPr id="56" name="Google Shape;56;p12"/>
          <p:cNvSpPr txBox="1">
            <a:spLocks noGrp="1"/>
          </p:cNvSpPr>
          <p:nvPr>
            <p:ph type="subTitle" idx="1"/>
          </p:nvPr>
        </p:nvSpPr>
        <p:spPr>
          <a:xfrm>
            <a:off x="2086350" y="2910325"/>
            <a:ext cx="48867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Nermin</a:t>
            </a:r>
            <a:r>
              <a:rPr lang="en-US" dirty="0"/>
              <a:t> Khalifa</a:t>
            </a:r>
            <a:endParaRPr dirty="0"/>
          </a:p>
        </p:txBody>
      </p:sp>
      <p:sp>
        <p:nvSpPr>
          <p:cNvPr id="57" name="Google Shape;57;p12"/>
          <p:cNvSpPr txBox="1"/>
          <p:nvPr/>
        </p:nvSpPr>
        <p:spPr>
          <a:xfrm>
            <a:off x="7705200" y="4829825"/>
            <a:ext cx="15648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Udacity IPS Version 1.0</a:t>
            </a:r>
            <a:endParaRPr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2086350" y="2690201"/>
            <a:ext cx="48867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Medical Data Processing Company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1F4946-DD70-1160-4751-640A5E722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2"/>
    </mc:Choice>
    <mc:Fallback>
      <p:transition spd="slow" advTm="16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45B922-E0D9-A121-81CA-CD33D7A5CD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https://cloud.google.com/learn/what-is-a-data-lake</a:t>
            </a:r>
          </a:p>
          <a:p>
            <a:r>
              <a:rPr lang="en-US" dirty="0"/>
              <a:t>https://www.stitchdata.com/resources/what-is-data-lake/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FB9123-3F5B-95E5-0D13-3AABF11B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714781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1048800" y="1129475"/>
            <a:ext cx="704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</a:rPr>
              <a:t>Agenda</a:t>
            </a:r>
            <a:endParaRPr sz="3000">
              <a:solidFill>
                <a:srgbClr val="666666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7705200" y="4829825"/>
            <a:ext cx="15648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Udacity IPS Ver. 1 2/2020</a:t>
            </a:r>
            <a:endParaRPr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1066775" y="1962650"/>
            <a:ext cx="7046400" cy="19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a Data Lake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Components of a Data Lake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Lake vs Data Warehouse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Business Value of Data Lake Solution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Proposed Data Lake Architecture for Medical Data Processing system</a:t>
            </a:r>
            <a:endParaRPr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AE02688-2280-FDA4-F7E1-89879A88E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3"/>
    </mc:Choice>
    <mc:Fallback>
      <p:transition spd="slow" advTm="26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605400" y="1787750"/>
            <a:ext cx="78672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2"/>
          </p:nvPr>
        </p:nvSpPr>
        <p:spPr>
          <a:xfrm>
            <a:off x="605400" y="1180500"/>
            <a:ext cx="79332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Executive summary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 Data Lake</a:t>
            </a:r>
            <a:endParaRPr dirty="0"/>
          </a:p>
        </p:txBody>
      </p:sp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0FE61B0A-037B-4B06-2ACE-EAAA8417F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807" y="1653900"/>
            <a:ext cx="5222100" cy="2957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37F214-E7AC-6D03-0587-CB5C56F14B91}"/>
              </a:ext>
            </a:extLst>
          </p:cNvPr>
          <p:cNvSpPr txBox="1"/>
          <p:nvPr/>
        </p:nvSpPr>
        <p:spPr>
          <a:xfrm>
            <a:off x="2702014" y="4401640"/>
            <a:ext cx="46341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https://www.stitchdata.com/resources/what-is-data-lake/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03E542D1-7F86-3378-D132-98D1E2BB23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49"/>
    </mc:Choice>
    <mc:Fallback>
      <p:transition spd="slow" advTm="56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14FA430-3ED8-81DB-F1A6-F03DDE02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919" y="2425048"/>
            <a:ext cx="1794375" cy="1100383"/>
          </a:xfrm>
          <a:prstGeom prst="rect">
            <a:avLst/>
          </a:prstGeom>
        </p:spPr>
      </p:pic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605400" y="1389817"/>
            <a:ext cx="7867200" cy="2875500"/>
          </a:xfrm>
          <a:prstGeom prst="rect">
            <a:avLst/>
          </a:prstGeom>
        </p:spPr>
        <p:txBody>
          <a:bodyPr spcFirstLastPara="1" wrap="square" lIns="91425" tIns="91425" rIns="91425" bIns="91425" numCol="4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Ingestion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 dirty="0"/>
              <a:t>Storage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Processing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b="1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" b="1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 dirty="0"/>
              <a:t>Serving</a:t>
            </a:r>
            <a:endParaRPr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Data Lake</a:t>
            </a:r>
            <a:endParaRPr/>
          </a:p>
        </p:txBody>
      </p:sp>
      <p:pic>
        <p:nvPicPr>
          <p:cNvPr id="3" name="Picture 2" descr="A picture containing Teams&#10;&#10;Description automatically generated">
            <a:extLst>
              <a:ext uri="{FF2B5EF4-FFF2-40B4-BE49-F238E27FC236}">
                <a16:creationId xmlns:a16="http://schemas.microsoft.com/office/drawing/2014/main" id="{5CE4682A-BFE1-233C-237C-B419491E0E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208"/>
          <a:stretch/>
        </p:blipFill>
        <p:spPr>
          <a:xfrm>
            <a:off x="671400" y="1896686"/>
            <a:ext cx="1569235" cy="2293496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36669A6-1A50-670A-EE47-D0F6C0A5A8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63" t="19069" r="14321" b="29586"/>
          <a:stretch/>
        </p:blipFill>
        <p:spPr>
          <a:xfrm>
            <a:off x="4434294" y="2138669"/>
            <a:ext cx="2073897" cy="1577197"/>
          </a:xfrm>
          <a:prstGeom prst="rect">
            <a:avLst/>
          </a:prstGeom>
        </p:spPr>
      </p:pic>
      <p:pic>
        <p:nvPicPr>
          <p:cNvPr id="9" name="Picture 8" descr="A group of people standing in front of a large logo&#10;&#10;Description automatically generated with low confidence">
            <a:extLst>
              <a:ext uri="{FF2B5EF4-FFF2-40B4-BE49-F238E27FC236}">
                <a16:creationId xmlns:a16="http://schemas.microsoft.com/office/drawing/2014/main" id="{DD8B3984-233A-2119-0910-D8353EEA7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2152" y="2232099"/>
            <a:ext cx="2008048" cy="1390338"/>
          </a:xfrm>
          <a:prstGeom prst="rect">
            <a:avLst/>
          </a:prstGeom>
        </p:spPr>
      </p:pic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F2FA887D-1CC6-7805-FF01-961FAD8E9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65"/>
    </mc:Choice>
    <mc:Fallback>
      <p:transition spd="slow" advTm="100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048800" y="1962650"/>
            <a:ext cx="7046400" cy="19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b="1" dirty="0">
                <a:solidFill>
                  <a:srgbClr val="232F3E"/>
                </a:solidFill>
              </a:rPr>
              <a:t>T</a:t>
            </a:r>
            <a:r>
              <a:rPr lang="en-US" b="1" dirty="0">
                <a:solidFill>
                  <a:srgbClr val="232F3E"/>
                </a:solidFill>
                <a:effectLst/>
              </a:rPr>
              <a:t>wo </a:t>
            </a:r>
            <a:r>
              <a:rPr lang="en-US" b="1" dirty="0">
                <a:solidFill>
                  <a:srgbClr val="232F3E"/>
                </a:solidFill>
              </a:rPr>
              <a:t>D</a:t>
            </a:r>
            <a:r>
              <a:rPr lang="en-US" b="1" dirty="0">
                <a:solidFill>
                  <a:srgbClr val="232F3E"/>
                </a:solidFill>
                <a:effectLst/>
              </a:rPr>
              <a:t>ifferent </a:t>
            </a:r>
            <a:r>
              <a:rPr lang="en-US" b="1" dirty="0">
                <a:solidFill>
                  <a:srgbClr val="232F3E"/>
                </a:solidFill>
              </a:rPr>
              <a:t>A</a:t>
            </a:r>
            <a:r>
              <a:rPr lang="en-US" b="1" dirty="0">
                <a:solidFill>
                  <a:srgbClr val="232F3E"/>
                </a:solidFill>
                <a:effectLst/>
              </a:rPr>
              <a:t>pproaches</a:t>
            </a:r>
          </a:p>
          <a:p>
            <a:pPr marL="139700" indent="0">
              <a:buNone/>
            </a:pPr>
            <a:endParaRPr lang="en-US" b="1" dirty="0">
              <a:solidFill>
                <a:srgbClr val="232F3E"/>
              </a:solidFill>
              <a:effectLst/>
            </a:endParaRPr>
          </a:p>
          <a:p>
            <a:pPr marL="139700" indent="0">
              <a:buNone/>
            </a:pPr>
            <a:r>
              <a:rPr lang="en-US" dirty="0"/>
              <a:t>Depending on the requirements, a typical organization may  require both a Datawarehouse and a data lake as </a:t>
            </a:r>
            <a:r>
              <a:rPr lang="en-US" b="1" dirty="0"/>
              <a:t>they serve different needs and use cases.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1048800" y="1129475"/>
            <a:ext cx="704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Lake vs Data Warehouse</a:t>
            </a:r>
            <a:endParaRPr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48E62F2C-9DD2-1EB3-485F-DD3711801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80"/>
    </mc:Choice>
    <mc:Fallback>
      <p:transition spd="slow" advTm="2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228599" y="1153500"/>
            <a:ext cx="3953934" cy="3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1" dirty="0"/>
              <a:t>Data: </a:t>
            </a:r>
            <a:r>
              <a:rPr lang="en-US" sz="1200" dirty="0"/>
              <a:t>Relational from transactional systems, operational databases, and line of business applications(focuses only on Business Processes.)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sz="1200" b="1" dirty="0"/>
              <a:t>Storage: </a:t>
            </a:r>
            <a:r>
              <a:rPr lang="en-US" sz="1200" dirty="0"/>
              <a:t>Expensive storage that give fast response times are used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schema-on-write (predefined schemas)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Highly curated data (central version of the truth)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Users</a:t>
            </a:r>
            <a:r>
              <a:rPr lang="en-US" sz="1200" dirty="0"/>
              <a:t>: Business analysts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Analytics</a:t>
            </a:r>
            <a:r>
              <a:rPr lang="en-US" sz="1200" dirty="0"/>
              <a:t>: Batch reporting, BI and visualizations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Tools: </a:t>
            </a:r>
            <a:r>
              <a:rPr lang="en-US" sz="1200" dirty="0"/>
              <a:t>Mostly commercial tools.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4656666" y="1077424"/>
            <a:ext cx="4089401" cy="34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Data: </a:t>
            </a:r>
            <a:r>
              <a:rPr lang="en-US" sz="1200" dirty="0"/>
              <a:t>Non-relational and relational from IoT devices, web sites, mobile apps, social media, and corporate applications.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Storage: </a:t>
            </a:r>
            <a:r>
              <a:rPr lang="en-US" sz="1200" dirty="0"/>
              <a:t>Data lakes design for low-cost storage.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schema-on-read (no predefined schemas)</a:t>
            </a:r>
            <a:endParaRPr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Any data that may or may not be curated (</a:t>
            </a:r>
            <a:r>
              <a:rPr lang="en-US" sz="1200" dirty="0" err="1"/>
              <a:t>ie</a:t>
            </a:r>
            <a:r>
              <a:rPr lang="en-US" sz="1200" dirty="0"/>
              <a:t>. raw data)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Users</a:t>
            </a:r>
            <a:r>
              <a:rPr lang="en-US" sz="1200" dirty="0"/>
              <a:t>: Data scientists, Data developers, and Business analysts (using curated data)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Analytics</a:t>
            </a:r>
            <a:r>
              <a:rPr lang="en-US" sz="1200" dirty="0"/>
              <a:t>: Machine Learning, Predictive analytics, data discovery and profiling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12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b="1" dirty="0"/>
              <a:t>Tools: </a:t>
            </a:r>
            <a:r>
              <a:rPr lang="en-US" sz="1200" dirty="0"/>
              <a:t>Can use open source/tools like Hadoop/ Map Reduce</a:t>
            </a:r>
            <a:endParaRPr sz="1200"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529200" y="626350"/>
            <a:ext cx="351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Warehouse</a:t>
            </a: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17"/>
          <p:cNvSpPr txBox="1"/>
          <p:nvPr/>
        </p:nvSpPr>
        <p:spPr>
          <a:xfrm>
            <a:off x="7705200" y="4829825"/>
            <a:ext cx="15648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Udacity IPS Ver. 1 2/2020</a:t>
            </a:r>
            <a:endParaRPr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4954050" y="594225"/>
            <a:ext cx="3518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Lake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D15A0F19-3C2D-F78D-C3D0-13265E18FE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605"/>
    </mc:Choice>
    <mc:Fallback>
      <p:transition spd="slow" advTm="196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ubTitle" idx="2"/>
          </p:nvPr>
        </p:nvSpPr>
        <p:spPr>
          <a:xfrm>
            <a:off x="605400" y="1180500"/>
            <a:ext cx="7933200" cy="13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indent="0"/>
            <a:r>
              <a:rPr lang="en-US" sz="1400" b="1" dirty="0"/>
              <a:t>I</a:t>
            </a:r>
            <a:r>
              <a:rPr lang="en" sz="1400" b="1" dirty="0"/>
              <a:t>n general :</a:t>
            </a:r>
            <a:r>
              <a:rPr lang="en-US" sz="1400" dirty="0"/>
              <a:t>a data lake is not only about storing full-fidelity data. It’s also about users gaining a deeper understanding of business situations </a:t>
            </a:r>
            <a:r>
              <a:rPr lang="en-US" sz="1400" b="1" dirty="0"/>
              <a:t>because they have more context </a:t>
            </a:r>
            <a:r>
              <a:rPr lang="en-US" sz="1400" dirty="0"/>
              <a:t>than ever before, allowing companies to accelerate analytics experiments.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Medical Data Processing Company needs data lake solution: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marL="0" indent="0"/>
            <a:r>
              <a:rPr lang="en" sz="1400" dirty="0"/>
              <a:t>1-  </a:t>
            </a:r>
            <a:r>
              <a:rPr lang="en-US" sz="1400" dirty="0"/>
              <a:t>To keep unlimited historical data</a:t>
            </a:r>
            <a:endParaRPr lang="en" sz="1400" dirty="0"/>
          </a:p>
          <a:p>
            <a:pPr marL="0" lvl="0" indent="0"/>
            <a:r>
              <a:rPr lang="en" sz="1400" dirty="0"/>
              <a:t>2-  To keep different formats</a:t>
            </a:r>
          </a:p>
          <a:p>
            <a:pPr marL="0" indent="0"/>
            <a:r>
              <a:rPr lang="en" sz="1400" dirty="0"/>
              <a:t>3-  </a:t>
            </a:r>
            <a:r>
              <a:rPr lang="en-US" sz="1400" dirty="0"/>
              <a:t>To integrate with different ML frameworks such as TensorFlow, to create dashboards using tools such as </a:t>
            </a:r>
            <a:r>
              <a:rPr lang="en-US" sz="1400" dirty="0" err="1"/>
              <a:t>PowerBI</a:t>
            </a:r>
            <a:r>
              <a:rPr lang="en-US" sz="1400" dirty="0"/>
              <a:t>, Tableau, or </a:t>
            </a:r>
            <a:r>
              <a:rPr lang="en-US" sz="1400" dirty="0" err="1"/>
              <a:t>Microstrategy</a:t>
            </a:r>
            <a:r>
              <a:rPr lang="en-US" sz="1400" dirty="0"/>
              <a:t> and to Generate daily, weekly, nightly reports using scripts or SQL</a:t>
            </a:r>
          </a:p>
          <a:p>
            <a:pPr marL="0" indent="0"/>
            <a:r>
              <a:rPr lang="en-US" sz="1400"/>
              <a:t>4- To use </a:t>
            </a:r>
            <a:r>
              <a:rPr lang="en-US" sz="1400" dirty="0"/>
              <a:t>low cost storage (pay as you go) and open source tools.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 of Data Lake</a:t>
            </a:r>
            <a:endParaRPr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DC210186-7D0C-098E-26F5-381D144A49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693"/>
    </mc:Choice>
    <mc:Fallback>
      <p:transition spd="slow" advTm="7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605400" y="1787750"/>
            <a:ext cx="7867200" cy="28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Video tip: You can also use additional slides to briefly elaborate or highlight any area from your architecture. You can also choose where to include this slide.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2"/>
          </p:nvPr>
        </p:nvSpPr>
        <p:spPr>
          <a:xfrm>
            <a:off x="605400" y="1180500"/>
            <a:ext cx="79332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605400" y="473950"/>
            <a:ext cx="7933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Lake Architecture</a:t>
            </a:r>
            <a:endParaRPr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D8508F0-B4F4-4318-34AF-4E95732D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87750"/>
            <a:ext cx="9144000" cy="214923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AED68D1-3BF1-1C7B-FD63-BD2694A861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62"/>
    </mc:Choice>
    <mc:Fallback>
      <p:transition spd="slow" advTm="10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5">
            <a:alphaModFix/>
          </a:blip>
          <a:srcRect l="9957" t="35735" r="10513" b="35787"/>
          <a:stretch/>
        </p:blipFill>
        <p:spPr>
          <a:xfrm>
            <a:off x="2963449" y="497350"/>
            <a:ext cx="3217100" cy="8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2086350" y="2198475"/>
            <a:ext cx="488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THANK YOU</a:t>
            </a:r>
            <a:endParaRPr sz="2200" b="0"/>
          </a:p>
        </p:txBody>
      </p:sp>
      <p:sp>
        <p:nvSpPr>
          <p:cNvPr id="115" name="Google Shape;115;p20"/>
          <p:cNvSpPr txBox="1"/>
          <p:nvPr/>
        </p:nvSpPr>
        <p:spPr>
          <a:xfrm>
            <a:off x="7705200" y="4829825"/>
            <a:ext cx="1564800" cy="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Udacity IPS Version 1.0</a:t>
            </a:r>
            <a:endParaRPr sz="8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C5FF78-362A-8C1E-5638-9BEDA1D259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30570" t="-108203" r="-230570" b="-108203"/>
          <a:stretch>
            <a:fillRect/>
          </a:stretch>
        </p:blipFill>
        <p:spPr>
          <a:xfrm>
            <a:off x="6860763" y="3857625"/>
            <a:ext cx="2280474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2"/>
    </mc:Choice>
    <mc:Fallback>
      <p:transition spd="slow" advTm="3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4784</TotalTime>
  <Words>967</Words>
  <Application>Microsoft Office PowerPoint</Application>
  <PresentationFormat>On-screen Show (16:9)</PresentationFormat>
  <Paragraphs>133</Paragraphs>
  <Slides>10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Open Sans</vt:lpstr>
      <vt:lpstr>Simple Light</vt:lpstr>
      <vt:lpstr>Data Lake Value Proposition</vt:lpstr>
      <vt:lpstr>Agenda</vt:lpstr>
      <vt:lpstr>What is a Data Lake</vt:lpstr>
      <vt:lpstr>Components of Data Lake</vt:lpstr>
      <vt:lpstr>Data Lake vs Data Warehouse</vt:lpstr>
      <vt:lpstr>Data Warehouse </vt:lpstr>
      <vt:lpstr>Business Value of Data Lake</vt:lpstr>
      <vt:lpstr>Data Lake Architecture</vt:lpstr>
      <vt:lpstr>THANK YOU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Lake Value Proposition</dc:title>
  <cp:lastModifiedBy>Nermien khalifa</cp:lastModifiedBy>
  <cp:revision>31</cp:revision>
  <dcterms:modified xsi:type="dcterms:W3CDTF">2022-12-18T00:33:27Z</dcterms:modified>
</cp:coreProperties>
</file>